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63" r:id="rId8"/>
    <p:sldId id="260" r:id="rId9"/>
    <p:sldId id="259" r:id="rId10"/>
    <p:sldId id="26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 Koumjian" userId="10033FFF8D25433B@LIVE.COM" providerId="AD" clId="Web-{1EB1C316-48D1-47F0-820C-B8D2A1B013B2}"/>
    <pc:docChg chg="modSld">
      <pc:chgData name="Barb Koumjian" userId="10033FFF8D25433B@LIVE.COM" providerId="AD" clId="Web-{1EB1C316-48D1-47F0-820C-B8D2A1B013B2}" dt="2018-03-15T18:57:25.527" v="0"/>
      <pc:docMkLst>
        <pc:docMk/>
      </pc:docMkLst>
      <pc:sldChg chg="delSp">
        <pc:chgData name="Barb Koumjian" userId="10033FFF8D25433B@LIVE.COM" providerId="AD" clId="Web-{1EB1C316-48D1-47F0-820C-B8D2A1B013B2}" dt="2018-03-15T18:57:25.527" v="0"/>
        <pc:sldMkLst>
          <pc:docMk/>
          <pc:sldMk cId="3298868939" sldId="256"/>
        </pc:sldMkLst>
        <pc:picChg chg="del">
          <ac:chgData name="Barb Koumjian" userId="10033FFF8D25433B@LIVE.COM" providerId="AD" clId="Web-{1EB1C316-48D1-47F0-820C-B8D2A1B013B2}" dt="2018-03-15T18:57:25.527" v="0"/>
          <ac:picMkLst>
            <pc:docMk/>
            <pc:sldMk cId="3298868939" sldId="256"/>
            <ac:picMk id="4" creationId="{90802017-F56D-4151-8AA9-B488FE88E9A5}"/>
          </ac:picMkLst>
        </pc:picChg>
      </pc:sldChg>
    </pc:docChg>
  </pc:docChgLst>
  <pc:docChgLst>
    <pc:chgData name="Barb Koumjian" userId="e901eca3-e252-4529-933f-4ebf06fca6cc" providerId="ADAL" clId="{4306C1F1-B404-4643-B3FC-5DD4E739815D}"/>
    <pc:docChg chg="modSld sldOrd">
      <pc:chgData name="Barb Koumjian" userId="e901eca3-e252-4529-933f-4ebf06fca6cc" providerId="ADAL" clId="{4306C1F1-B404-4643-B3FC-5DD4E739815D}" dt="2018-03-16T19:38:07.176" v="9"/>
      <pc:docMkLst>
        <pc:docMk/>
      </pc:docMkLst>
      <pc:sldChg chg="modSp ord">
        <pc:chgData name="Barb Koumjian" userId="e901eca3-e252-4529-933f-4ebf06fca6cc" providerId="ADAL" clId="{4306C1F1-B404-4643-B3FC-5DD4E739815D}" dt="2018-03-16T19:37:53.595" v="6"/>
        <pc:sldMkLst>
          <pc:docMk/>
          <pc:sldMk cId="3298868939" sldId="256"/>
        </pc:sldMkLst>
        <pc:picChg chg="mod">
          <ac:chgData name="Barb Koumjian" userId="e901eca3-e252-4529-933f-4ebf06fca6cc" providerId="ADAL" clId="{4306C1F1-B404-4643-B3FC-5DD4E739815D}" dt="2018-03-16T16:05:47.891" v="0" actId="14100"/>
          <ac:picMkLst>
            <pc:docMk/>
            <pc:sldMk cId="3298868939" sldId="256"/>
            <ac:picMk id="3" creationId="{56C851A6-BBE8-4C2F-9056-59F13A4429CC}"/>
          </ac:picMkLst>
        </pc:picChg>
      </pc:sldChg>
      <pc:sldChg chg="ord">
        <pc:chgData name="Barb Koumjian" userId="e901eca3-e252-4529-933f-4ebf06fca6cc" providerId="ADAL" clId="{4306C1F1-B404-4643-B3FC-5DD4E739815D}" dt="2018-03-16T19:37:44.129" v="3"/>
        <pc:sldMkLst>
          <pc:docMk/>
          <pc:sldMk cId="772239496" sldId="257"/>
        </pc:sldMkLst>
      </pc:sldChg>
      <pc:sldChg chg="ord">
        <pc:chgData name="Barb Koumjian" userId="e901eca3-e252-4529-933f-4ebf06fca6cc" providerId="ADAL" clId="{4306C1F1-B404-4643-B3FC-5DD4E739815D}" dt="2018-03-16T19:37:48.445" v="4"/>
        <pc:sldMkLst>
          <pc:docMk/>
          <pc:sldMk cId="2627122268" sldId="258"/>
        </pc:sldMkLst>
      </pc:sldChg>
      <pc:sldChg chg="ord">
        <pc:chgData name="Barb Koumjian" userId="e901eca3-e252-4529-933f-4ebf06fca6cc" providerId="ADAL" clId="{4306C1F1-B404-4643-B3FC-5DD4E739815D}" dt="2018-03-16T19:37:58.578" v="7"/>
        <pc:sldMkLst>
          <pc:docMk/>
          <pc:sldMk cId="3890648991" sldId="259"/>
        </pc:sldMkLst>
      </pc:sldChg>
      <pc:sldChg chg="ord">
        <pc:chgData name="Barb Koumjian" userId="e901eca3-e252-4529-933f-4ebf06fca6cc" providerId="ADAL" clId="{4306C1F1-B404-4643-B3FC-5DD4E739815D}" dt="2018-03-16T19:38:02.368" v="8"/>
        <pc:sldMkLst>
          <pc:docMk/>
          <pc:sldMk cId="1063683863" sldId="260"/>
        </pc:sldMkLst>
      </pc:sldChg>
      <pc:sldChg chg="ord">
        <pc:chgData name="Barb Koumjian" userId="e901eca3-e252-4529-933f-4ebf06fca6cc" providerId="ADAL" clId="{4306C1F1-B404-4643-B3FC-5DD4E739815D}" dt="2018-03-16T19:37:25.323" v="1"/>
        <pc:sldMkLst>
          <pc:docMk/>
          <pc:sldMk cId="3024896976" sldId="261"/>
        </pc:sldMkLst>
      </pc:sldChg>
      <pc:sldChg chg="ord">
        <pc:chgData name="Barb Koumjian" userId="e901eca3-e252-4529-933f-4ebf06fca6cc" providerId="ADAL" clId="{4306C1F1-B404-4643-B3FC-5DD4E739815D}" dt="2018-03-16T19:38:07.176" v="9"/>
        <pc:sldMkLst>
          <pc:docMk/>
          <pc:sldMk cId="3568725385" sldId="263"/>
        </pc:sldMkLst>
      </pc:sldChg>
    </pc:docChg>
  </pc:docChgLst>
  <pc:docChgLst>
    <pc:chgData clId="Web-{529447A0-6900-4233-A8BC-EE66A5A0AA47}"/>
    <pc:docChg chg="modSld">
      <pc:chgData name="" userId="" providerId="" clId="Web-{529447A0-6900-4233-A8BC-EE66A5A0AA47}" dt="2018-03-16T17:00:55.665" v="0"/>
      <pc:docMkLst>
        <pc:docMk/>
      </pc:docMkLst>
      <pc:sldChg chg="modSp">
        <pc:chgData name="" userId="" providerId="" clId="Web-{529447A0-6900-4233-A8BC-EE66A5A0AA47}" dt="2018-03-16T17:00:55.665" v="0"/>
        <pc:sldMkLst>
          <pc:docMk/>
          <pc:sldMk cId="3298868939" sldId="256"/>
        </pc:sldMkLst>
        <pc:picChg chg="mod">
          <ac:chgData name="" userId="" providerId="" clId="Web-{529447A0-6900-4233-A8BC-EE66A5A0AA47}" dt="2018-03-16T17:00:55.665" v="0"/>
          <ac:picMkLst>
            <pc:docMk/>
            <pc:sldMk cId="3298868939" sldId="256"/>
            <ac:picMk id="3" creationId="{56C851A6-BBE8-4C2F-9056-59F13A4429CC}"/>
          </ac:picMkLst>
        </pc:picChg>
      </pc:sldChg>
    </pc:docChg>
  </pc:docChgLst>
  <pc:docChgLst>
    <pc:chgData name="Andrea Bridges" userId="10037FFE983C36B7@LIVE.COM" providerId="AD" clId="Web-{DAFEA052-C434-4263-8C02-D6E61040CBC0}"/>
    <pc:docChg chg="modSld">
      <pc:chgData name="Andrea Bridges" userId="10037FFE983C36B7@LIVE.COM" providerId="AD" clId="Web-{DAFEA052-C434-4263-8C02-D6E61040CBC0}" dt="2018-03-16T16:53:48.175" v="0"/>
      <pc:docMkLst>
        <pc:docMk/>
      </pc:docMkLst>
      <pc:sldChg chg="modSp">
        <pc:chgData name="Andrea Bridges" userId="10037FFE983C36B7@LIVE.COM" providerId="AD" clId="Web-{DAFEA052-C434-4263-8C02-D6E61040CBC0}" dt="2018-03-16T16:53:48.175" v="0"/>
        <pc:sldMkLst>
          <pc:docMk/>
          <pc:sldMk cId="3298868939" sldId="256"/>
        </pc:sldMkLst>
        <pc:picChg chg="mod">
          <ac:chgData name="Andrea Bridges" userId="10037FFE983C36B7@LIVE.COM" providerId="AD" clId="Web-{DAFEA052-C434-4263-8C02-D6E61040CBC0}" dt="2018-03-16T16:53:48.175" v="0"/>
          <ac:picMkLst>
            <pc:docMk/>
            <pc:sldMk cId="3298868939" sldId="256"/>
            <ac:picMk id="3" creationId="{56C851A6-BBE8-4C2F-9056-59F13A4429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3BE4-F42A-45F3-A719-2F2B1BAF5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9F04-0CFC-4F96-9AF6-A862AB4EA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68C87-6BBC-40AF-B611-6300CD49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C077-019F-44FA-849A-EBE3B51F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FD24-053F-4D19-B7E2-D859F5A0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7B5E-1494-4972-B78C-366E3F77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D9112-389E-4311-ACA6-2814266C6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AE17F-7DC3-43A0-B966-9CE24FC0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AF089-EA4C-4CE1-A420-29214050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677D0-5E63-40EA-BD5D-CAB7306E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6B90B-AA49-47B3-8F0A-8F17E6AED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7861D-EA63-4A8B-8AC9-4E709E875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8BD39-190F-4284-8739-A62098B1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21CF-3427-49EE-A006-4D05F4B4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CF27C-AEE5-4FCD-93D8-5499CF1F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5875-5407-426C-9005-9D397673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C454-9CCA-476F-BF6C-B5515335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90E4F-0CED-4F5E-A58B-A61C1367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C5CE-B080-49AD-9F71-919EAC69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7067D-684B-4044-8814-82565525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0ED2-E2E9-4175-BCBA-7421B4CD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40BA6-61E6-42A1-B842-73E001558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7C3A4-9684-4116-8E74-462E250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C0C7E-B3FD-4524-BE20-298EC746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0645E-BCA4-4D8E-92A9-DBA86B1A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A15F-F1DF-443E-B7EB-8E211432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5F8E8-5432-4349-B731-496F9718F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23D83-E66C-4AD6-9690-560C09C97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39738-D06B-4413-8DB9-E14A11A2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5E133-E18D-429E-BFD7-075D3883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8B00-D4D2-4196-AE2B-FA7B2934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1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6E6F-3AA6-4E3B-87F5-E84E0772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D0A54-7C7E-48A2-A91A-6156A3F8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1B891-3EB4-480D-B5D6-FC616C2DD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D6E1E-2179-42AD-8D7A-1AB5DF1EA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754C7-76B9-44C9-B4F5-31E923716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E39A0-4DF1-4D24-84EC-AF3CD5DB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728DD-DED6-4696-9833-01DF545D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C541B-3E9B-4BAC-9694-25E8B4C7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7A70-4F01-4F50-9C88-91E4986F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3906A-29FF-4C57-99C9-A76D7366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CDE4B-C795-496F-BD13-FA3D0F4C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28060-DA4D-4129-851C-51D6FA4A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7F55A-C67D-4AD3-9024-6B015B97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39029-33E7-4748-8FB1-6442AB24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302A1-EF6E-4126-935D-D3DD1FEC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54EB-D1DD-49FD-8AF6-B48674E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66E9-3AD4-4B42-9D18-F1D46136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1477-CE8C-420D-8DBD-62431C154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CD587-5785-4187-9CA0-6812543A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20098-184C-44BE-9E5F-54AFAA44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BBDA-C96F-4EDA-A2A9-F6E4640E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E0AE-93FA-42CD-A733-0207A7A6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2F793-4856-426D-BCB1-BD774E7DB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FE35E-441B-4B91-A3F8-B95137490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90386-F428-4108-8C41-2F51250A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FA131-710A-4896-B660-9E093955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DC386-6AEA-4633-9964-AE76A7BC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EC429-5660-43EC-8C9C-0B42BB11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B2525-BD7E-4AA3-B9FE-4EE0FA214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FA115-C7CA-41E8-B2B7-D5D9A07E0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5AC57-462C-4C4A-B128-0320C1639D5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1651-0ABA-4113-86FE-BD11F6E74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6230-43E8-4762-9FE5-535C3D1FE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9811-F32A-4915-9155-DCF73DE84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two little girls holding American flags. Text reads: We support Month of the Military Child, April 2018.">
            <a:extLst>
              <a:ext uri="{FF2B5EF4-FFF2-40B4-BE49-F238E27FC236}">
                <a16:creationId xmlns:a16="http://schemas.microsoft.com/office/drawing/2014/main" id="{56C851A6-BBE8-4C2F-9056-59F13A442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75" y="-47625"/>
            <a:ext cx="12456631" cy="70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. Image of diverse group of teens smiling at the camera. Text reads: We Support Month of the Military Child, April 2018.">
            <a:extLst>
              <a:ext uri="{FF2B5EF4-FFF2-40B4-BE49-F238E27FC236}">
                <a16:creationId xmlns:a16="http://schemas.microsoft.com/office/drawing/2014/main" id="{FC6BE68B-ADBB-4750-A95B-A7B73EF4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background with a group of teenagers of different ethnic backgrounds and genders smiling at the camera. Text reads: We support Month of the Military Child, April 2018.&#10;&#10;Description generated with very high confidence">
            <a:extLst>
              <a:ext uri="{FF2B5EF4-FFF2-40B4-BE49-F238E27FC236}">
                <a16:creationId xmlns:a16="http://schemas.microsoft.com/office/drawing/2014/main" id="{C3CA1178-0E02-49F1-AA50-EFB6BCA4E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image of little boy wearing World War I aviator helmet, jacket, and googles and holding up a toy airplane. Text reads: We Support Month of the Military Child April 2018.">
            <a:extLst>
              <a:ext uri="{FF2B5EF4-FFF2-40B4-BE49-F238E27FC236}">
                <a16:creationId xmlns:a16="http://schemas.microsoft.com/office/drawing/2014/main" id="{18EBF7B9-CD73-4E25-9A9C-FB4D1131E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2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image of three boys anda girl wearing red shirts. The boys are holding the girl up in their arms and she has her arms spread in a vee. They are smiling. Text reads _____________ supports month of the military child, April 2018.">
            <a:extLst>
              <a:ext uri="{FF2B5EF4-FFF2-40B4-BE49-F238E27FC236}">
                <a16:creationId xmlns:a16="http://schemas.microsoft.com/office/drawing/2014/main" id="{BA8EA77F-28F4-49A3-9AF0-8DC92BBA3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image of a little boy wearing an Air  Force uniform and grinning. Text reads: ______________supports month of the military child, April 2018">
            <a:extLst>
              <a:ext uri="{FF2B5EF4-FFF2-40B4-BE49-F238E27FC236}">
                <a16:creationId xmlns:a16="http://schemas.microsoft.com/office/drawing/2014/main" id="{AF8312EF-DDC8-46CD-A834-D9E7C6DA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4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. Image of two little girls wearing Air Force Uniforms and smiling; one girl is wearing camouflage face paint. Text reads: __________supports month of the military child, April 2018.">
            <a:extLst>
              <a:ext uri="{FF2B5EF4-FFF2-40B4-BE49-F238E27FC236}">
                <a16:creationId xmlns:a16="http://schemas.microsoft.com/office/drawing/2014/main" id="{7BEC2701-2773-4354-9647-D4FDECCF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background with an image of young female teen carrying a little girl on her back. The little girl has Down syndrome. Text reads ____________Supports Month of the Military Child, April 2018">
            <a:extLst>
              <a:ext uri="{FF2B5EF4-FFF2-40B4-BE49-F238E27FC236}">
                <a16:creationId xmlns:a16="http://schemas.microsoft.com/office/drawing/2014/main" id="{B27320EC-C02D-4FE7-99AC-3F1F4F058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920D26616EB44AD267CE6787F836C" ma:contentTypeVersion="4" ma:contentTypeDescription="Create a new document." ma:contentTypeScope="" ma:versionID="0bb85cd05d85c05d23b8518065b41552">
  <xsd:schema xmlns:xsd="http://www.w3.org/2001/XMLSchema" xmlns:xs="http://www.w3.org/2001/XMLSchema" xmlns:p="http://schemas.microsoft.com/office/2006/metadata/properties" xmlns:ns2="5bff04af-04be-4cbe-8fe1-1327eee320bd" xmlns:ns3="4adca225-1f17-4f4d-8ffb-492892d1ae06" targetNamespace="http://schemas.microsoft.com/office/2006/metadata/properties" ma:root="true" ma:fieldsID="6a32d8e1ccace6b4089c7e57fdedde54" ns2:_="" ns3:_="">
    <xsd:import namespace="5bff04af-04be-4cbe-8fe1-1327eee320bd"/>
    <xsd:import namespace="4adca225-1f17-4f4d-8ffb-492892d1ae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f04af-04be-4cbe-8fe1-1327eee320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ca225-1f17-4f4d-8ffb-492892d1a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F0F99A-393F-41F4-A7A7-87FBFC37E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ff04af-04be-4cbe-8fe1-1327eee320bd"/>
    <ds:schemaRef ds:uri="4adca225-1f17-4f4d-8ffb-492892d1a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89662-7C92-4E63-8792-ED91FDC3CA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4AD0F-D554-43FB-8FDE-7B842FA2B07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adca225-1f17-4f4d-8ffb-492892d1ae06"/>
    <ds:schemaRef ds:uri="5bff04af-04be-4cbe-8fe1-1327eee320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Barb Koumjian</cp:lastModifiedBy>
  <cp:revision>13</cp:revision>
  <dcterms:created xsi:type="dcterms:W3CDTF">2018-03-15T16:57:01Z</dcterms:created>
  <dcterms:modified xsi:type="dcterms:W3CDTF">2018-03-16T19:38:07Z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0x01010075C920D26616EB44AD267CE6787F836C</vt:lpwstr>
  </property>
</Properties>
</file>